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95" r:id="rId3"/>
    <p:sldId id="257" r:id="rId4"/>
    <p:sldId id="297" r:id="rId5"/>
    <p:sldId id="301" r:id="rId6"/>
    <p:sldId id="302" r:id="rId7"/>
    <p:sldId id="303" r:id="rId8"/>
    <p:sldId id="488" r:id="rId9"/>
    <p:sldId id="491" r:id="rId10"/>
    <p:sldId id="300" r:id="rId11"/>
    <p:sldId id="490" r:id="rId12"/>
    <p:sldId id="493" r:id="rId13"/>
    <p:sldId id="494" r:id="rId14"/>
    <p:sldId id="495" r:id="rId15"/>
    <p:sldId id="489" r:id="rId16"/>
    <p:sldId id="496" r:id="rId17"/>
    <p:sldId id="497" r:id="rId18"/>
    <p:sldId id="498" r:id="rId19"/>
    <p:sldId id="499" r:id="rId20"/>
    <p:sldId id="500" r:id="rId21"/>
    <p:sldId id="501" r:id="rId22"/>
    <p:sldId id="502" r:id="rId23"/>
    <p:sldId id="503" r:id="rId24"/>
    <p:sldId id="305" r:id="rId25"/>
    <p:sldId id="487" r:id="rId26"/>
    <p:sldId id="4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86122" autoAdjust="0"/>
  </p:normalViewPr>
  <p:slideViewPr>
    <p:cSldViewPr snapToGrid="0">
      <p:cViewPr varScale="1">
        <p:scale>
          <a:sx n="57" d="100"/>
          <a:sy n="57" d="100"/>
        </p:scale>
        <p:origin x="8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45E60-8AF5-4017-903C-713AD6FEEE6C}" type="datetimeFigureOut">
              <a:rPr lang="en-IN" smtClean="0"/>
              <a:t>28-01-2022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48553-973E-4B83-86AF-26B39D76D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15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Used when you want big intro may be on blog post where the first paragraph to be kind of bold and in your face containing what that blog about. </a:t>
            </a:r>
          </a:p>
          <a:p>
            <a:r>
              <a:rPr lang="en-IN" dirty="0"/>
              <a:t>Something which you want to highlight.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48553-973E-4B83-86AF-26B39D76D2E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56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1/examples/jumbotr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etbootstrap.com/docs/5.1/components/navba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tbootstrap.com/docs/5.1/forms/floating-label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etbootstrap.com/docs/5.1/components/offcanva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etbootstrap.com/docs/5.1/content/typography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etbootstrap.com/docs/5.1/content/table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etbootstrap.com/docs/5.1/content/image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etbootstrap.com/docs/5.1/components/list-group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etbootstrap.com/docs/5.1/forms/overview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etbootstrap.com/docs/5.1/components/button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etbootstrap.com/docs/5.1/components/button-group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etbootstrap.com/docs/3.4/components/#glyphicon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bootstrap/bootstrap_templates.asp" TargetMode="External"/><Relationship Id="rId2" Type="http://schemas.openxmlformats.org/officeDocument/2006/relationships/hyperlink" Target="https://themes.getbootstrap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5.1/examples/blog/" TargetMode="External"/><Relationship Id="rId3" Type="http://schemas.openxmlformats.org/officeDocument/2006/relationships/hyperlink" Target="https://getbootstrap.com/docs/5.1/examples/pricing/" TargetMode="External"/><Relationship Id="rId7" Type="http://schemas.openxmlformats.org/officeDocument/2006/relationships/hyperlink" Target="https://getbootstrap.com/docs/5.1/examples/carousel/" TargetMode="External"/><Relationship Id="rId2" Type="http://schemas.openxmlformats.org/officeDocument/2006/relationships/hyperlink" Target="https://getbootstrap.com/docs/5.1/examples/albu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bootstrap.com/docs/5.1/examples/cover/" TargetMode="External"/><Relationship Id="rId11" Type="http://schemas.openxmlformats.org/officeDocument/2006/relationships/hyperlink" Target="https://getbootstrap.com/docs/5.1/examples/sticky-footer/" TargetMode="External"/><Relationship Id="rId5" Type="http://schemas.openxmlformats.org/officeDocument/2006/relationships/hyperlink" Target="https://getbootstrap.com/docs/5.1/examples/product/" TargetMode="External"/><Relationship Id="rId10" Type="http://schemas.openxmlformats.org/officeDocument/2006/relationships/hyperlink" Target="https://getbootstrap.com/docs/5.1/examples/sign-in/" TargetMode="External"/><Relationship Id="rId4" Type="http://schemas.openxmlformats.org/officeDocument/2006/relationships/hyperlink" Target="https://getbootstrap.com/docs/5.1/examples/checkout/" TargetMode="External"/><Relationship Id="rId9" Type="http://schemas.openxmlformats.org/officeDocument/2006/relationships/hyperlink" Target="https://getbootstrap.com/docs/5.1/examples/dashboard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etbootstrap.com/docs/5.1/getting-started/introductio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0/layout/grid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5913" y="2537572"/>
            <a:ext cx="8915399" cy="2262781"/>
          </a:xfrm>
        </p:spPr>
        <p:txBody>
          <a:bodyPr>
            <a:normAutofit/>
          </a:bodyPr>
          <a:lstStyle/>
          <a:p>
            <a:r>
              <a:rPr lang="en-US" sz="3200" dirty="0"/>
              <a:t>Bootstrap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DEE86-97BA-4DB9-A40C-A2687DA709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52450"/>
            <a:ext cx="3553906" cy="1122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10217-F6D1-426B-BE66-60199F9DE273}"/>
              </a:ext>
            </a:extLst>
          </p:cNvPr>
          <p:cNvSpPr txBox="1"/>
          <p:nvPr/>
        </p:nvSpPr>
        <p:spPr>
          <a:xfrm>
            <a:off x="8886825" y="6353175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-By Prof Vaibhavi Patel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6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9AAE-7292-4241-956D-E25FC318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722" y="966497"/>
            <a:ext cx="7398507" cy="1049235"/>
          </a:xfrm>
        </p:spPr>
        <p:txBody>
          <a:bodyPr/>
          <a:lstStyle/>
          <a:p>
            <a:r>
              <a:rPr lang="en-IN" dirty="0"/>
              <a:t>Bootstrap Grid System Example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1151B-8CE3-4A3D-BF15-02625D916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832" y="2144883"/>
            <a:ext cx="9604375" cy="280023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42721C-048D-4706-B9E5-E6B570C832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62" y="233476"/>
            <a:ext cx="3553906" cy="112236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AEB8F66-52CC-4795-907C-ECC1E9C59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1341" y="6233890"/>
            <a:ext cx="7619999" cy="365125"/>
          </a:xfrm>
        </p:spPr>
        <p:txBody>
          <a:bodyPr/>
          <a:lstStyle/>
          <a:p>
            <a:r>
              <a:rPr lang="en-US" dirty="0"/>
              <a:t>-Prof Vaibhavi Patel</a:t>
            </a:r>
          </a:p>
        </p:txBody>
      </p:sp>
    </p:spTree>
    <p:extLst>
      <p:ext uri="{BB962C8B-B14F-4D97-AF65-F5344CB8AC3E}">
        <p14:creationId xmlns:p14="http://schemas.microsoft.com/office/powerpoint/2010/main" val="300272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Framework- Jumbotron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jumbotron indicates a big grey box for calling extra attention to some special content or information.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hlinkClick r:id="rId3"/>
              </a:rPr>
              <a:t>https://getbootstrap.com/docs/5.1/examples/jumbotron/</a:t>
            </a:r>
            <a:endParaRPr lang="en-IN" sz="2400" dirty="0"/>
          </a:p>
          <a:p>
            <a:pPr marL="0" indent="0">
              <a:buNone/>
            </a:pPr>
            <a:endParaRPr lang="en-US" sz="2400" b="0" dirty="0">
              <a:solidFill>
                <a:srgbClr val="D4D4D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0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Framework- Navbars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549" y="1665249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https://getbootstrap.com/docs/5.1/components/navbar/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D0AD1-E399-4A77-BE4B-F3DB64935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7" b="9100"/>
          <a:stretch/>
        </p:blipFill>
        <p:spPr>
          <a:xfrm>
            <a:off x="1438507" y="2391153"/>
            <a:ext cx="8571994" cy="40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7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Framework- floating labels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create beautifully simple form labels that float over your input fields.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https://getbootstrap.com/docs/5.1/forms/floating-labels/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ACDD0-0FD7-4FB3-9AE0-E9096A81F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3" b="16423"/>
          <a:stretch/>
        </p:blipFill>
        <p:spPr>
          <a:xfrm>
            <a:off x="2341755" y="3095413"/>
            <a:ext cx="8028878" cy="35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5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Framework-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Offcanvas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8851" y="1540189"/>
            <a:ext cx="8915400" cy="377762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hidden sidebars into your project for navigation, shopping carts, and more with a few classes and our JavaScript plugin.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https://getbootstrap.com/docs/5.1/components/offcanvas/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3D79B-A559-4DC8-9405-6CB8DA5C3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3" t="5854" r="8689" b="6664"/>
          <a:stretch/>
        </p:blipFill>
        <p:spPr>
          <a:xfrm>
            <a:off x="2255123" y="2727498"/>
            <a:ext cx="8126661" cy="40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29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Typography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095" y="1687551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https://getbootstrap.com/docs/5.1/content/typography/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F71AA-C74A-4486-80CC-768A4C60D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9" t="5366" r="23171" b="9100"/>
          <a:stretch/>
        </p:blipFill>
        <p:spPr>
          <a:xfrm>
            <a:off x="2701518" y="2297869"/>
            <a:ext cx="6788963" cy="43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58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Tables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233" y="1540189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https://getbootstrap.com/docs/5.1/content/tables/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F75ED-B4CE-4312-8267-BB00EA482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5" t="4227" r="22531" b="9100"/>
          <a:stretch/>
        </p:blipFill>
        <p:spPr>
          <a:xfrm>
            <a:off x="1640157" y="2133526"/>
            <a:ext cx="8911686" cy="4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5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237" y="646412"/>
            <a:ext cx="8911687" cy="12808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Images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968" y="1540189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https://getbootstrap.com/docs/5.1/content/images/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BC9E1-F2F4-4326-874C-47E7B9431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5" t="4878" r="21236" b="12032"/>
          <a:stretch/>
        </p:blipFill>
        <p:spPr>
          <a:xfrm>
            <a:off x="2247237" y="2206152"/>
            <a:ext cx="7911523" cy="45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46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List groups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https://getbootstrap.com/docs/5.1/components/list-group/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12445-A6BB-42E8-B593-8CAF0F495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8" t="6016" r="23812" b="11707"/>
          <a:stretch/>
        </p:blipFill>
        <p:spPr>
          <a:xfrm>
            <a:off x="2700724" y="2250687"/>
            <a:ext cx="6902064" cy="41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3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Forms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https://getbootstrap.com/docs/5.1/forms/overview/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0A061-3C69-4F47-9FD9-95BB3BC90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5" t="4878" r="23171" b="6829"/>
          <a:stretch/>
        </p:blipFill>
        <p:spPr>
          <a:xfrm>
            <a:off x="2453267" y="2186488"/>
            <a:ext cx="7149521" cy="44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3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781B-3E4B-4BBD-B13B-EDC577D6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832867-69AC-4746-92A4-A428EDEFD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Bootstrap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components: Album, Pricing, Checkout, Product, Cover, Carousel, Blog, Dashboard, Sign-in, Sticky footer.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Framework:  Starter template, Grid, Jumbotron. Navbars, floating labels,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Offcanvas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Grid Basic, BS Typography, BS Tables, BS Images, BS List groups, BS Forms, BS Buttons, and BS button groups, Bootstrap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Glyphicons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Bootstarp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Themes.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99E9C06-B46B-4EA5-A7F0-C97499C9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1341" y="6233890"/>
            <a:ext cx="7619999" cy="365125"/>
          </a:xfrm>
        </p:spPr>
        <p:txBody>
          <a:bodyPr/>
          <a:lstStyle/>
          <a:p>
            <a:r>
              <a:rPr lang="en-US" dirty="0"/>
              <a:t>-Prof Vaibhavi Patel</a:t>
            </a:r>
          </a:p>
        </p:txBody>
      </p:sp>
    </p:spTree>
    <p:extLst>
      <p:ext uri="{BB962C8B-B14F-4D97-AF65-F5344CB8AC3E}">
        <p14:creationId xmlns:p14="http://schemas.microsoft.com/office/powerpoint/2010/main" val="1551773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Buttons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https://getbootstrap.com/docs/5.1/components/buttons/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5035A-846B-4766-87DD-5C14542B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20" t="5691" r="26098" b="22458"/>
          <a:stretch/>
        </p:blipFill>
        <p:spPr>
          <a:xfrm>
            <a:off x="2502175" y="2040673"/>
            <a:ext cx="7187650" cy="45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56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Button group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https://getbootstrap.com/docs/5.1/components/button-group/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C5806-D0E3-4A1A-AC65-AD04329F2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2" t="4065" r="29207" b="6667"/>
          <a:stretch/>
        </p:blipFill>
        <p:spPr>
          <a:xfrm>
            <a:off x="2698596" y="2110661"/>
            <a:ext cx="7047569" cy="4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93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Glyphicon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https://getbootstrap.com/docs/3.4/components/#glyphicons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9A702-145D-4DA7-A330-B60E634FB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5" t="14471" r="32317" b="7642"/>
          <a:stretch/>
        </p:blipFill>
        <p:spPr>
          <a:xfrm>
            <a:off x="2678421" y="2000681"/>
            <a:ext cx="6164495" cy="47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4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</a:t>
            </a:r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Themes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178" y="2008541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https://themes.getbootstrap.com/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https://www.w3schools.com/bootstrap/bootstrap_templates.asp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0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FD4A-A92B-479B-A8A1-07E3AE07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Spacing in bootstrap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4263-624F-473D-8CA7-55F09D477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2178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Bootstrap includes a wide range of shorthand responsive margin utility classes to modify an element’s appearance.</a:t>
            </a:r>
          </a:p>
          <a:p>
            <a:r>
              <a:rPr lang="en-US" dirty="0"/>
              <a:t>Where property is one of:</a:t>
            </a:r>
          </a:p>
          <a:p>
            <a:pPr lvl="1"/>
            <a:r>
              <a:rPr lang="en-US" dirty="0"/>
              <a:t>m - for classes that set margin</a:t>
            </a:r>
          </a:p>
          <a:p>
            <a:pPr lvl="1"/>
            <a:r>
              <a:rPr lang="en-US" dirty="0"/>
              <a:t>p - for classes that set padding</a:t>
            </a:r>
          </a:p>
          <a:p>
            <a:r>
              <a:rPr lang="en-US" dirty="0"/>
              <a:t>Where sides is one of:</a:t>
            </a:r>
          </a:p>
          <a:p>
            <a:pPr lvl="1"/>
            <a:r>
              <a:rPr lang="en-US" dirty="0"/>
              <a:t>t - margin-top , b - margin-bottom , s - margin-start , e - margin-end, x - both *-start and *-end , y - set both *-top and *-bottom</a:t>
            </a:r>
          </a:p>
          <a:p>
            <a:r>
              <a:rPr lang="en-US" dirty="0"/>
              <a:t>Value can be from 0 to 5 or auto (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Horizontal </a:t>
            </a:r>
            <a:r>
              <a:rPr lang="en-IN" b="0" i="0" dirty="0" err="1">
                <a:solidFill>
                  <a:srgbClr val="212529"/>
                </a:solidFill>
                <a:effectLst/>
                <a:latin typeface="-apple-system"/>
              </a:rPr>
              <a:t>centering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endParaRPr lang="en-US" b="0" i="0" dirty="0"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For example mx-auto , my-5</a:t>
            </a:r>
          </a:p>
          <a:p>
            <a:pPr lvl="1"/>
            <a:endParaRPr lang="en-IN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DE02423-210F-4921-AFEF-31E5CFC5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1341" y="6233890"/>
            <a:ext cx="7619999" cy="365125"/>
          </a:xfrm>
        </p:spPr>
        <p:txBody>
          <a:bodyPr/>
          <a:lstStyle/>
          <a:p>
            <a:r>
              <a:rPr lang="en-US" dirty="0"/>
              <a:t>-Prof Vaibhavi Patel</a:t>
            </a:r>
          </a:p>
        </p:txBody>
      </p:sp>
    </p:spTree>
    <p:extLst>
      <p:ext uri="{BB962C8B-B14F-4D97-AF65-F5344CB8AC3E}">
        <p14:creationId xmlns:p14="http://schemas.microsoft.com/office/powerpoint/2010/main" val="961358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components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Album: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https://getbootstrap.com/docs/5.1/examples/album/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https://getbootstrap.com/docs/5.1/examples/pricing/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Checkout: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https://getbootstrap.com/docs/5.1/examples/checkout/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https://getbootstrap.com/docs/5.1/examples/product/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https://getbootstrap.com/docs/5.1/examples/cover/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Carousel: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https://getbootstrap.com/docs/5.1/examples/carousel/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https://getbootstrap.com/docs/5.1/examples/blog/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https://getbootstrap.com/docs/5.1/examples/dashboard/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Sign-in: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https://getbootstrap.com/docs/5.1/examples/sign-in/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Sticky footer: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https://getbootstrap.com/docs/5.1/examples/sticky-footer/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373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622D033-3891-4940-A9B5-B84A7A17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-Prof Vaibhavi Patel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D6EC8C-FFD4-4054-8010-C6F697588102}"/>
              </a:ext>
            </a:extLst>
          </p:cNvPr>
          <p:cNvSpPr txBox="1"/>
          <p:nvPr/>
        </p:nvSpPr>
        <p:spPr>
          <a:xfrm>
            <a:off x="3495040" y="3180080"/>
            <a:ext cx="624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</a:rPr>
              <a:t>Thank You</a:t>
            </a:r>
            <a:endParaRPr lang="en-IN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58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038" y="1033119"/>
            <a:ext cx="6930420" cy="104923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6652" y="2443793"/>
            <a:ext cx="8915400" cy="397265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is an Open-Source front-end Frame-work.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HTML ,CSS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Official Address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for creating responsive websites and web applications.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402FA-5F11-467D-B54C-434A00CFB9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62" y="233476"/>
            <a:ext cx="3553906" cy="1122363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9151334-334B-4466-BFE9-17A72F98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1341" y="6233890"/>
            <a:ext cx="7619999" cy="365125"/>
          </a:xfrm>
        </p:spPr>
        <p:txBody>
          <a:bodyPr/>
          <a:lstStyle/>
          <a:p>
            <a:r>
              <a:rPr lang="en-US" dirty="0"/>
              <a:t>-Prof Vaibhavi Patel</a:t>
            </a:r>
          </a:p>
        </p:txBody>
      </p:sp>
    </p:spTree>
    <p:extLst>
      <p:ext uri="{BB962C8B-B14F-4D97-AF65-F5344CB8AC3E}">
        <p14:creationId xmlns:p14="http://schemas.microsoft.com/office/powerpoint/2010/main" val="416594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C072-14AB-4977-8211-F7EFEE09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668" y="1161168"/>
            <a:ext cx="7198785" cy="1049235"/>
          </a:xfrm>
        </p:spPr>
        <p:txBody>
          <a:bodyPr/>
          <a:lstStyle/>
          <a:p>
            <a:r>
              <a:rPr lang="en-IN" dirty="0"/>
              <a:t>What is Responsive Design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52563-3F20-4A2D-AE29-7822D4BE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design that works properly on any resolution 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3A3E2-0923-461E-8D61-900811D5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16" y="2691103"/>
            <a:ext cx="57150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46DFB-60F1-465B-857E-7D64D8C39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62" y="233476"/>
            <a:ext cx="3553906" cy="112236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243BADD-67F1-48C8-9E3D-AC08E15A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1341" y="6233890"/>
            <a:ext cx="7619999" cy="365125"/>
          </a:xfrm>
        </p:spPr>
        <p:txBody>
          <a:bodyPr/>
          <a:lstStyle/>
          <a:p>
            <a:r>
              <a:rPr lang="en-US" dirty="0"/>
              <a:t>-Prof Vaibhavi Patel</a:t>
            </a:r>
          </a:p>
        </p:txBody>
      </p:sp>
    </p:spTree>
    <p:extLst>
      <p:ext uri="{BB962C8B-B14F-4D97-AF65-F5344CB8AC3E}">
        <p14:creationId xmlns:p14="http://schemas.microsoft.com/office/powerpoint/2010/main" val="43674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C072-14AB-4977-8211-F7EFEE09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86" y="258926"/>
            <a:ext cx="9808028" cy="1049235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Basic difference between HTML,CSS,BOOTSTRAP</a:t>
            </a:r>
            <a:endParaRPr lang="en-IN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D9A93-60D9-4EB0-85EF-1D02385CF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41"/>
          <a:stretch/>
        </p:blipFill>
        <p:spPr>
          <a:xfrm>
            <a:off x="897318" y="1206611"/>
            <a:ext cx="3388046" cy="5204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C736B3-BFEC-485D-9B2B-5B3E1C7ED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"/>
          <a:stretch/>
        </p:blipFill>
        <p:spPr>
          <a:xfrm>
            <a:off x="7676259" y="1084901"/>
            <a:ext cx="3388046" cy="520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B6E36-1347-43E9-8C06-193BF4D9A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76" r="-839"/>
          <a:stretch/>
        </p:blipFill>
        <p:spPr>
          <a:xfrm>
            <a:off x="4354286" y="1084901"/>
            <a:ext cx="3483427" cy="5204265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9BDC28-28EE-437D-AC13-B0740522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1341" y="6233890"/>
            <a:ext cx="7619999" cy="365125"/>
          </a:xfrm>
        </p:spPr>
        <p:txBody>
          <a:bodyPr/>
          <a:lstStyle/>
          <a:p>
            <a:r>
              <a:rPr lang="en-US" dirty="0"/>
              <a:t>-Prof Vaibhavi Patel</a:t>
            </a:r>
          </a:p>
        </p:txBody>
      </p:sp>
    </p:spTree>
    <p:extLst>
      <p:ext uri="{BB962C8B-B14F-4D97-AF65-F5344CB8AC3E}">
        <p14:creationId xmlns:p14="http://schemas.microsoft.com/office/powerpoint/2010/main" val="34276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C072-14AB-4977-8211-F7EFEE09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86" y="258926"/>
            <a:ext cx="9808028" cy="1049235"/>
          </a:xfrm>
        </p:spPr>
        <p:txBody>
          <a:bodyPr/>
          <a:lstStyle/>
          <a:p>
            <a:r>
              <a:rPr lang="en-US" cap="none" dirty="0"/>
              <a:t>Example</a:t>
            </a:r>
            <a:endParaRPr lang="en-IN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11F5C-D926-4047-A8D3-468F2D202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" t="24603" r="33126" b="27692"/>
          <a:stretch/>
        </p:blipFill>
        <p:spPr>
          <a:xfrm>
            <a:off x="1230086" y="1308161"/>
            <a:ext cx="10031185" cy="4165409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8EB4233-CAE1-4499-9ADF-C6FB95C0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1341" y="6233890"/>
            <a:ext cx="7619999" cy="365125"/>
          </a:xfrm>
        </p:spPr>
        <p:txBody>
          <a:bodyPr/>
          <a:lstStyle/>
          <a:p>
            <a:r>
              <a:rPr lang="en-US" dirty="0"/>
              <a:t>-Prof Vaibhavi Patel</a:t>
            </a:r>
          </a:p>
        </p:txBody>
      </p:sp>
    </p:spTree>
    <p:extLst>
      <p:ext uri="{BB962C8B-B14F-4D97-AF65-F5344CB8AC3E}">
        <p14:creationId xmlns:p14="http://schemas.microsoft.com/office/powerpoint/2010/main" val="114838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B2BE-94AB-4EF2-9B4A-D28E715A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552" y="855924"/>
            <a:ext cx="6658278" cy="1049235"/>
          </a:xfrm>
        </p:spPr>
        <p:txBody>
          <a:bodyPr/>
          <a:lstStyle/>
          <a:p>
            <a:r>
              <a:rPr lang="en-IN" dirty="0"/>
              <a:t>Purpose of 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62433-0AD8-4830-B0EA-6F91EB249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05159"/>
            <a:ext cx="9603275" cy="345061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time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Excellent look and fell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code of line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easy and not complex code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consume low space which help to execute fast in server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Support: It is supported by all popular browsers.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80FDC-074F-4B56-B55B-AD92291B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1" t="38889" r="30625" b="37778"/>
          <a:stretch/>
        </p:blipFill>
        <p:spPr>
          <a:xfrm>
            <a:off x="8085092" y="4659051"/>
            <a:ext cx="3404152" cy="113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B1274-3EE2-423F-B2DA-76A52377FE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62" y="233476"/>
            <a:ext cx="3553906" cy="1122363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8DD3111-F8F1-43EA-8C1A-E33DB44C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1341" y="6233890"/>
            <a:ext cx="7619999" cy="365125"/>
          </a:xfrm>
        </p:spPr>
        <p:txBody>
          <a:bodyPr/>
          <a:lstStyle/>
          <a:p>
            <a:r>
              <a:rPr lang="en-US" dirty="0"/>
              <a:t>-Prof Vaibhavi Patel</a:t>
            </a:r>
          </a:p>
        </p:txBody>
      </p:sp>
    </p:spTree>
    <p:extLst>
      <p:ext uri="{BB962C8B-B14F-4D97-AF65-F5344CB8AC3E}">
        <p14:creationId xmlns:p14="http://schemas.microsoft.com/office/powerpoint/2010/main" val="4250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Framework- Starter template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https://getbootstrap.com/docs/5.1/getting-started/introduction/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67F03C-41E4-4A8F-B1C1-976F279C8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1" t="5041" r="6417" b="6179"/>
          <a:stretch/>
        </p:blipFill>
        <p:spPr>
          <a:xfrm>
            <a:off x="2310161" y="2656631"/>
            <a:ext cx="7571678" cy="415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9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058C-D36C-477C-957F-4EA3C12F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Framework- Grid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6E7-2FA6-4ED3-9C48-8A98670AC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systems are used for creating page layouts through a series of rows and columns that house your content.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includes a responsive, mobile first fluid grid system that appropriately scales up to 12 columns as the device or viewport size increases. It includes predefined classes for easy layout options.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https://getbootstrap.com/docs/5.0/layout/grid/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42949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5C16F9F986D41B1E94A41E02B1AC2" ma:contentTypeVersion="2" ma:contentTypeDescription="Create a new document." ma:contentTypeScope="" ma:versionID="4c887af752c2c52d379b7fde9f3a1515">
  <xsd:schema xmlns:xsd="http://www.w3.org/2001/XMLSchema" xmlns:xs="http://www.w3.org/2001/XMLSchema" xmlns:p="http://schemas.microsoft.com/office/2006/metadata/properties" xmlns:ns2="d5f479b2-6721-405e-95d8-12bd824a8b52" targetNamespace="http://schemas.microsoft.com/office/2006/metadata/properties" ma:root="true" ma:fieldsID="c7431cec40983ec896ab2e3b9501c67d" ns2:_="">
    <xsd:import namespace="d5f479b2-6721-405e-95d8-12bd824a8b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479b2-6721-405e-95d8-12bd824a8b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114F8D-554F-4084-ADDD-97987F2726E3}"/>
</file>

<file path=customXml/itemProps2.xml><?xml version="1.0" encoding="utf-8"?>
<ds:datastoreItem xmlns:ds="http://schemas.openxmlformats.org/officeDocument/2006/customXml" ds:itemID="{312D5066-8053-46AD-85DB-E0D412BB0D87}"/>
</file>

<file path=customXml/itemProps3.xml><?xml version="1.0" encoding="utf-8"?>
<ds:datastoreItem xmlns:ds="http://schemas.openxmlformats.org/officeDocument/2006/customXml" ds:itemID="{7A88BCB7-1E1C-4433-A9C9-CB82D5F0E256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8362</TotalTime>
  <Words>893</Words>
  <Application>Microsoft Office PowerPoint</Application>
  <PresentationFormat>Widescreen</PresentationFormat>
  <Paragraphs>98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-apple-system</vt:lpstr>
      <vt:lpstr>Arial</vt:lpstr>
      <vt:lpstr>Calibri</vt:lpstr>
      <vt:lpstr>Century Gothic</vt:lpstr>
      <vt:lpstr>Segoe UI</vt:lpstr>
      <vt:lpstr>Times New Roman</vt:lpstr>
      <vt:lpstr>Wingdings 3</vt:lpstr>
      <vt:lpstr>Wisp</vt:lpstr>
      <vt:lpstr>Bootstrap</vt:lpstr>
      <vt:lpstr>Content</vt:lpstr>
      <vt:lpstr>Introduction</vt:lpstr>
      <vt:lpstr>What is Responsive Design ?</vt:lpstr>
      <vt:lpstr>Basic difference between HTML,CSS,BOOTSTRAP</vt:lpstr>
      <vt:lpstr>Example</vt:lpstr>
      <vt:lpstr>Purpose of Bootstrap</vt:lpstr>
      <vt:lpstr>Framework- Starter template</vt:lpstr>
      <vt:lpstr>Framework- Grid</vt:lpstr>
      <vt:lpstr>Bootstrap Grid System Example </vt:lpstr>
      <vt:lpstr>Framework- Jumbotron</vt:lpstr>
      <vt:lpstr>Framework- Navbars</vt:lpstr>
      <vt:lpstr>Framework- floating labels</vt:lpstr>
      <vt:lpstr>Framework- Offcanvas</vt:lpstr>
      <vt:lpstr>BS Typography</vt:lpstr>
      <vt:lpstr>BS Tables</vt:lpstr>
      <vt:lpstr>BS Images</vt:lpstr>
      <vt:lpstr>BS List groups</vt:lpstr>
      <vt:lpstr>BS Forms</vt:lpstr>
      <vt:lpstr>BS Buttons</vt:lpstr>
      <vt:lpstr>BS Button group</vt:lpstr>
      <vt:lpstr>BS Glyphicon </vt:lpstr>
      <vt:lpstr>BS Themes</vt:lpstr>
      <vt:lpstr>Spacing in bootstrap</vt:lpstr>
      <vt:lpstr>Custom components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and its Architecture</dc:title>
  <dc:creator>Admin</dc:creator>
  <cp:lastModifiedBy>vaibhavi patel</cp:lastModifiedBy>
  <cp:revision>461</cp:revision>
  <dcterms:created xsi:type="dcterms:W3CDTF">2018-01-28T03:54:08Z</dcterms:created>
  <dcterms:modified xsi:type="dcterms:W3CDTF">2022-01-28T07:13:23Z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0x010100E0F5C16F9F986D41B1E94A41E02B1AC2</vt:lpwstr>
  </property>
</Properties>
</file>